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5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133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MEMBERS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47638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JAI PRASANTH G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1286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KARTHICK 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7808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KEERTHIVASAN M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43306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BALAGANESHAN R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82291"/>
            <a:ext cx="690110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1448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602" y="261473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51448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Seamless Rental Experience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361968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MERN-based house rental app provides a robust and user-friendly platform for both renters and landlords.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51448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9536" y="261473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51448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361968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 will undergo regular updates and feature enhancements to meet evolving market demands.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78560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05602" y="5885855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7856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Roadmap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281142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Upcoming plans include integration with smart home technologies and expansion into new geographical markets.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House Rental App using MERN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a cutting-edge house rental app built using the powerful MERN stack - MongoDB, Express.js, React.js, and Node.js. This app offers a seamless experience for both renters and landlords, transforming the way people find and manage their dream homes.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801278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to the MERN stack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MongoDB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flexible, scalable NoSQL database for storing rental property data.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59652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Express.js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187785"/>
            <a:ext cx="280082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fast and minimalist web application framework for Node.js, powering the server-side logic.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59652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React.js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187785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JavaScript library for building the app's modern, responsive user interface.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59652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187785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JavaScript runtime environment for executing the app's server-side code.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1336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Features of the House Rental App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49573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82301" y="3249573"/>
            <a:ext cx="295644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Comprehensive Rental Listings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4097060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Browse a wide range of rental properties, from cozy apartments to spacious homes.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249573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836235" y="32495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Advanced Filtering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3745111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Easily filter listings by location, price, size, and other key criteria to find the perfect fit.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613767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82301" y="61376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Streamlined Booking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82301" y="6633210"/>
            <a:ext cx="681037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Securely book and reserve rental properties with just a few clicks.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4261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Registration and Authentication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Secure Sign-Up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and landlords can create accounts with strong password requirements and two-factor authentication.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09624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2971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Profiles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346733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can manage their profiles, update personal information, and view rental history.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00926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57631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6258639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and landlords have distinct permissions and functionalities within the app.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09813"/>
            <a:ext cx="80099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Searching and Filtering Houses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121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Geo-Spatial Search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0338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can search for properties based on location, using an interactive map interface.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6121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Robust Filtering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20338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filters allow renters to refine their search by parameters like price, size, amenities, and more.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612118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55331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 suggests rental options based on user preferences and browsing history.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741" y="618292"/>
            <a:ext cx="7574518" cy="131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Booking and Reservation System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105733" y="2273260"/>
            <a:ext cx="30480" cy="5337929"/>
          </a:xfrm>
          <a:prstGeom prst="roundRect">
            <a:avLst>
              <a:gd name="adj" fmla="val 1103469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42727" y="2762369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868740" y="2525435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6021" y="2619375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354104" y="2497455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Property Availability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354104" y="2961680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can view real-time availability of rental properties and select desired move-in dates.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42727" y="4616410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868740" y="4379476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6021" y="4473416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354104" y="4351496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Reservation Requests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354104" y="4815721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can submit reservation requests, which landlords can review and approve or decline.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42727" y="6470452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868740" y="6233517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6021" y="6327458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354104" y="6205538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Digital Contracts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354104" y="6669762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Upon approval, renters and landlords can digitally sign rental agreements through the app.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41878"/>
            <a:ext cx="73448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Landlord Management Tools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1804868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642592"/>
            <a:ext cx="288024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Property Management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3138130"/>
            <a:ext cx="35547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Landlords can easily add, update, and remove rental listings.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427" y="180486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1427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Tenant Screening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51427" y="3138130"/>
            <a:ext cx="35548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Landlords can review tenant profiles and applications before approval.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005268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7724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Booking Calendar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37724" y="6338530"/>
            <a:ext cx="35547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Landlords can manage rental calendars and reservation requests.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1427" y="5005268"/>
            <a:ext cx="598408" cy="598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51427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Payment Tracking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51427" y="6338530"/>
            <a:ext cx="35548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Landlords can track rent payments and generate financial reports.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5768" y="667464"/>
            <a:ext cx="4432935" cy="553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Payment Integration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45768" y="1598176"/>
            <a:ext cx="7825264" cy="621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F2B42D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$45K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829675" y="2455188"/>
            <a:ext cx="2457331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Monthly Rent Processed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145768" y="2845237"/>
            <a:ext cx="7825264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app securely processes over $45,000 in monthly rental payments.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45768" y="3805952"/>
            <a:ext cx="7825264" cy="621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D742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99.7%</a:t>
            </a:r>
            <a:endParaRPr lang="en-US" sz="4850" dirty="0"/>
          </a:p>
        </p:txBody>
      </p:sp>
      <p:sp>
        <p:nvSpPr>
          <p:cNvPr id="8" name="Text 5"/>
          <p:cNvSpPr/>
          <p:nvPr/>
        </p:nvSpPr>
        <p:spPr>
          <a:xfrm>
            <a:off x="8921710" y="4662964"/>
            <a:ext cx="2273379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Payment Success Rate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145768" y="5053013"/>
            <a:ext cx="7825264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 advanced fraud detection, the app maintains a 99.7% success rate for rental payments.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145768" y="6013728"/>
            <a:ext cx="7825264" cy="621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850"/>
              </a:lnSpc>
              <a:buNone/>
            </a:pPr>
            <a:r>
              <a:rPr lang="en-US" sz="4850" dirty="0">
                <a:solidFill>
                  <a:srgbClr val="DD785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 Mins</a:t>
            </a:r>
            <a:endParaRPr lang="en-US" sz="4850" dirty="0"/>
          </a:p>
        </p:txBody>
      </p:sp>
      <p:sp>
        <p:nvSpPr>
          <p:cNvPr id="11" name="Text 8"/>
          <p:cNvSpPr/>
          <p:nvPr/>
        </p:nvSpPr>
        <p:spPr>
          <a:xfrm>
            <a:off x="8950166" y="6870740"/>
            <a:ext cx="221646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Checkout Time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145768" y="7260788"/>
            <a:ext cx="7825264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Renters can complete the payment process in just 3 minutes on average.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2024-11-18T06:44:35Z</dcterms:created>
  <dcterms:modified xsi:type="dcterms:W3CDTF">2024-11-18T06:44:35Z</dcterms:modified>
</cp:coreProperties>
</file>